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F8C09E-BFBC-431E-AA06-7AFBE43843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CD44C5-47F6-4CA0-A5BE-6919C639C1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Activation associated with episodic retrieval during placebo treatment. Glass brain images (threshold at P &lt; 0.005, uncorrected). (A) Activation associated with retrieval of deep, compared to shallowly encoded items. (B) Activation associated with items which were incorrectly identified at test compared to correct responses. (C) Activation associated with items which had not been presented at encoding, compared to items previously encountered.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18D852-FFBE-4AA1-A30C-A4F1C82E1D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749–759, </a:t>
            </a:r>
            <a:r>
              <a:rPr lang="en-US" altLang="en-US" sz="1000">
                <a:solidFill>
                  <a:srgbClr val="333333"/>
                </a:solidFill>
                <a:hlinkClick r:id="rId3"/>
              </a:rPr>
              <a:t>https://doi.org/10.1093/cercor/bhh176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Activation associated with episodic retrieval during placebo treatment. Glass brain images (threshold at P &lt;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Activation associated with episodic retrieval during placebo treatment. Glass brain images (threshold at P &lt;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2024-04-26T22:17:23Z</dcterms:modified>
</cp:coreProperties>
</file>