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F4F6B-6375-41E7-9F69-EA4197C1B7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786B2-4EF3-488D-97DC-ADC7A9132A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BE04C-CF76-4184-BF70-C1DB213402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2024-04-26T05:57:42Z</dcterms:modified>
</cp:coreProperties>
</file>