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227CB-127F-49DE-8390-F1950352BD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E3D01-17AC-4835-8938-DC3566A0E3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Cerebral MRI images illustrating the differences between the patient of Haack et al. (2014), one of our patients (Kevelam et al., 2013) and a healthy infant. Axial T2-weighted images, obtained at presentation, show localized abnormalities in Patient 75709 (arrows in A), whereas extensive involvement of virtually the whole brain is seen in our patient (B). Axial T2-weighted images of Patient 75709, obtained 3 months after starting treatment, show disappearance of the signal abnormalities but also significant brain atrophy (C) as compared to the age-matched control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31417-E5BC-47D6-80A2-FD0A03FA26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u1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9, September 2014, Page e297,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Cerebral MRI images illustrating the differences between the patient of Haack et al. (2014), one of 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745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Cerebral MRI images illustrating the differences between the patient of Haack et al. (2014), one of 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2024-04-26T23:56:22Z</dcterms:modified>
</cp:coreProperties>
</file>