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4DF8D-DD48-4D5F-B4A5-C9DBE0FD0F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EAF7B-8F12-4F54-9237-7A0FD56CC2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101CC-9772-4850-BF9D-454CC76213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2024-04-27T05:11:54Z</dcterms:modified>
</cp:coreProperties>
</file>