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127E0-7DAA-4A3E-B236-585E121781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A2C6D-2E17-4F45-BF1C-6D38105625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D1819-4F2E-43E4-B96D-353D28B63A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2024-04-26T13:36:06Z</dcterms:modified>
</cp:coreProperties>
</file>