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2F5B3-475C-486F-BAF8-77AEA71307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446044-AFA6-49E3-B926-81DC17E496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0B9FBB-2A3D-421D-9709-3FF401DFC9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2024-04-26T04:11:06Z</dcterms:modified>
</cp:coreProperties>
</file>