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6719F1-8EB5-4C08-8101-B389D50E73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FBCBA7-4600-4DB6-B416-29942CE02D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daily water temperatures averaged over 24 ambient (open circles) and 23 heated (filled circles) mesocosms from January to end of May 2006.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8431B-93B9-4093-A154-2A48511CFC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± SE of (a) chlorophyll a concentrations (µg L−1) and (b) crustacean zooplankton abundances (L−1) from end of January to end of May 2006 in heated and unheated mesocosms. Mean ± SE of (c) chlorophyll a concentrations (µg L−1) and (d) crustacean zooplankton abundances (L−1) from end of January to end of May 2006 in mesocosms with no nutrient addition, low nutrient addition (addition of P and low addition of N) and high nutrient addition (addition of P and high addition of 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8431B-93B9-4093-A154-2A48511CFC3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Z-scores for chlorophyll a (black bars), total zooplankton (white bars) and D. pulex (diagonally lined bars) peak abundance determined with Weibull-type functions (based on Rolinski et al. (2007)), in 47 mesocosms from February to end of May 2006. Negative z-scores indicate earlier peaks compared with the average time of peak occurrence, positive values indicate later peaks (Treatments: UNo, Unheated and No nutrient addition; HNo, Heated and No nutrient addition; ULow, Unheated and Low nutrient addition; HLow, Heated and low nutrient addition; UHigh, Unheated and High nutrient addition; HHigh, Heated and high nutrient addition).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8431B-93B9-4093-A154-2A48511CFC3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Boxplots of total zooplankton and D. pulex peak abundances in heated and unheated mesocosms (F1,45 = 2.02, P= 0.16 for total zooplankton, F1,45 = 2.21, P= 0.15 for D. pulex) and (b) in mesocosms with no nutrient addition (No), low (Low) and high (High) addition (F2,45= 1.08, P= 0.35 for total zooplankton, F2,45 = 0.87, P= 0.43 for D. pulex). (c) Boxplots of peak zooplankton abundances (L−1) per chlorophyll a concentrations (µg L−1) 1 day after the zooplankton peak in heated and unheated mesocosms (F1,43= 2.97, P= 0.09 for zooplankton, F1,43= 1.80, P= 0.19 for D. pulex) and (d) in mesocosms with no nutrient addition, low (Low) and high (High) addition (F2,43= 2.58, P= 0.09 for zooplankton, F2,43 = 2.07, P= 0.14 for D. pulex). Two chlorophyll a readings were negative and were not included in the analysis; the large box represents data between the 25th and 75th percentile; the line within the box represents the median. Vertical bars show the upper and lower 10 percentiles, dots represent outliers.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8431B-93B9-4093-A154-2A48511CFC3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lankt/fbq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plankt/fbq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plankt/fbq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plankt/fbq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Plankton Res</a:t>
            </a:r>
            <a:r>
              <a:rPr lang="en-US" altLang="en-US" sz="1000">
                <a:solidFill>
                  <a:srgbClr val="333333"/>
                </a:solidFill>
              </a:rPr>
              <a:t>, Volume 32, Issue 12, December 2010, Pages 1715–1725,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https://doi.org/10.1093/plankt/fbq087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Mean daily water temperatures averaged over 24 ambient (open circles) and 23 heated (filled circles)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93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Plankton Res</a:t>
            </a:r>
            <a:r>
              <a:rPr lang="en-US" altLang="en-US" sz="1000">
                <a:solidFill>
                  <a:srgbClr val="333333"/>
                </a:solidFill>
              </a:rPr>
              <a:t>, Volume 32, Issue 12, December 2010, Pages 1715–1725,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https://doi.org/10.1093/plankt/fbq087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Mean ± SE of (a) chlorophyll a concentrations (µg L</a:t>
            </a:r>
            <a:r>
              <a:rPr lang="en-US" altLang="en-US" b="0" baseline="30000"/>
              <a:t>−1</a:t>
            </a:r>
            <a:r>
              <a:rPr lang="en-US" altLang="en-US" b="0"/>
              <a:t>) and (b) crustacean zooplankton abundances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081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Plankton Res</a:t>
            </a:r>
            <a:r>
              <a:rPr lang="en-US" altLang="en-US" sz="1000">
                <a:solidFill>
                  <a:srgbClr val="333333"/>
                </a:solidFill>
              </a:rPr>
              <a:t>, Volume 32, Issue 12, December 2010, Pages 1715–1725,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https://doi.org/10.1093/plankt/fbq087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Z-scores for chlorophyll a (black bars), total zooplankton (white bars) and D. pulex (diagonally lined bars)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322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Plankton Res</a:t>
            </a:r>
            <a:r>
              <a:rPr lang="en-US" altLang="en-US" sz="1000">
                <a:solidFill>
                  <a:srgbClr val="333333"/>
                </a:solidFill>
              </a:rPr>
              <a:t>, Volume 32, Issue 12, December 2010, Pages 1715–1725,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https://doi.org/10.1093/plankt/fbq087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4. </a:t>
            </a:r>
            <a:r>
              <a:rPr lang="en-US" altLang="en-US" b="0"/>
              <a:t>(a) Boxplots of total zooplankton and D. pulex peak abundances in heated and unheated mesocosms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85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 1. Mean daily water temperatures averaged over 24 ambient (open circles) and 23 heated (filled circles) ...</vt:lpstr>
      <vt:lpstr>Fig. 2. Mean ± SE of (a) chlorophyll a concentrations (µg L−1) and (b) crustacean zooplankton abundances ...</vt:lpstr>
      <vt:lpstr>Fig. 3. Z-scores for chlorophyll a (black bars), total zooplankton (white bars) and D. pulex (diagonally lined bars) ...</vt:lpstr>
      <vt:lpstr>Fig. 4. (a) Boxplots of total zooplankton and D. pulex peak abundances in heated and unheated mesocosms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2024-04-26T06:24:07Z</dcterms:modified>
</cp:coreProperties>
</file>