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E7E13-8040-4236-9D42-371808D2C5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52C22-8B03-4A67-B0AD-C22AD154B6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B9AE7-0F32-4191-B1F0-1C9E4C4E52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2024-04-26T20:08:09Z</dcterms:modified>
</cp:coreProperties>
</file>