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0BDCDF-7594-48F2-ADB3-BFD471F012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12BDF3-525B-46E7-B704-301CA2EDA5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example: example of a trial sequence as presented in the experiment. Participants had to process a pair of colored squares presented above the 4 response squares by applying 2 rules. Unbeknownst to the participant, the fourth (i.e., last) response in each trial was always identical to the first response regardless of the stimulus sequence (determined by the hidden rule), whereas the second and third responses could not be predicted (undetermined).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E0970-BCE9-4B41-B3D6-CC29C9B35A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2787–2797, </a:t>
            </a:r>
            <a:r>
              <a:rPr lang="en-US" altLang="en-US" sz="1000">
                <a:solidFill>
                  <a:srgbClr val="333333"/>
                </a:solidFill>
                <a:hlinkClick r:id="rId3"/>
              </a:rPr>
              <a:t>https://doi.org/10.1093/cercor/bhq025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example: example of a trial sequence as presented in the experiment. Participants had to process a pair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example: example of a trial sequence as presented in the experiment. Participants had to process a pair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2024-04-26T17:39:34Z</dcterms:modified>
</cp:coreProperties>
</file>