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6F2F37-6F17-4852-810D-02038782A2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9AA86-10B6-4B51-9BCC-1470D3DDB3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the type of errors committed during the set shift in Experiment 2. (A) MD–PFC (hatched bar) and PFC–NAc (black bar) disconnections resulted in a significant increase in perseverative errors, whereas unilateral inactivations (Uni, gray bar), ipsilateral inactivations (Ipsi, striped bar), and MD–NAc disconnections (cross-hatched bar) were without effect compared with saline treatments (white bar; single and double stars denote P &lt; 0.005, 0.01, vs. saline control group, respectively). (B) None of the disconnection treatments or unilateral/ipsilateral inactivations altered the number of regressive errors. (C) Only MD–NAc disconnections resulted in an increase in never-reinforced type errors relative to saline controls (double stars denote P &lt; 0.01 vs. saline control group).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A1562-5626-4240-A8B1-324DE44322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1625–1636,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Analysis of the type of errors committed during the set shift in Experiment 2. (A) MD–PFC (hatched bar)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Analysis of the type of errors committed during the set shift in Experiment 2. (A) MD–PFC (hatched bar)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2024-04-27T01:37:51Z</dcterms:modified>
</cp:coreProperties>
</file>