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396CB0-19BC-4530-A2E6-9E58A1B545A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13672A1-8CB9-4AE3-9150-DC87C9E26C7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520DE9-D18A-4B97-9786-44611248764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2024-04-26T06:20:53Z</dcterms:modified>
</cp:coreProperties>
</file>