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F79116-8415-4A6E-8322-90E57AF36B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027954-439A-4798-BA52-6C114450CB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190134-7C32-47EE-AA13-803F92331E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2024-04-26T17:19:48Z</dcterms:modified>
</cp:coreProperties>
</file>