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B3EC8-23D8-4FCB-8F65-C8648870A8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D751F-2604-4DA3-AD4E-9CBC01407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cerebellar and basal ganglia projections to AIP, PMv and M1. Heavy arrows indicate primary projections from subcortical sites. Dotted arrows indicate a less dense but significant projection. Note that AIP is unique in receiving projections from cerebellar output channels that are mainly directed at other cortical areas.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C500E-F7E9-4C2B-A04D-08A36C1845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913–920,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of cerebellar and basal ganglia projections to AIP, PMv and M1. Heavy arrows indicate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of cerebellar and basal ganglia projections to AIP, PMv and M1. Heavy arrows indicate primary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2024-04-26T13:20:40Z</dcterms:modified>
</cp:coreProperties>
</file>