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6E40A-81CF-41E6-A96F-3EEFA06091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FAC65C-48E3-487F-80C4-9755806635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3. SNAT1 ir is prevalently neuronal. SNAT1/NeuN colocalization studies show that most SNAT1+ cells in the cortical parenchyma are NeuN+ (A–C), but some (arrows in D and F) are NeuN–. Scale bar: 10 µm (A–F).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107DA7-3443-4DEA-8406-7093415FEA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562–574,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3. SNAT1 ir is prevalently neuronal. SNAT1/NeuN colocalization studies show that most SNAT1+ cells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3. SNAT1 ir is prevalently neuronal. SNAT1/NeuN colocalization studies show that most SNAT1+ cells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2024-04-27T01:16:50Z</dcterms:modified>
</cp:coreProperties>
</file>