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  <p:sldId id="283" r:id="rId10"/>
    <p:sldId id="286" r:id="rId11"/>
    <p:sldId id="289" r:id="rId12"/>
    <p:sldId id="292" r:id="rId13"/>
    <p:sldId id="295" r:id="rId14"/>
    <p:sldId id="298" r:id="rId15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slide" Target="slides/slide8.xml" /><Relationship Id="rId12" Type="http://schemas.openxmlformats.org/officeDocument/2006/relationships/slide" Target="slides/slide9.xml" /><Relationship Id="rId13" Type="http://schemas.openxmlformats.org/officeDocument/2006/relationships/slide" Target="slides/slide10.xml" /><Relationship Id="rId14" Type="http://schemas.openxmlformats.org/officeDocument/2006/relationships/slide" Target="slides/slide11.xml" /><Relationship Id="rId15" Type="http://schemas.openxmlformats.org/officeDocument/2006/relationships/slide" Target="slides/slide12.xml" /><Relationship Id="rId16" Type="http://schemas.openxmlformats.org/officeDocument/2006/relationships/tags" Target="tags/tag1.xml" /><Relationship Id="rId17" Type="http://schemas.openxmlformats.org/officeDocument/2006/relationships/presProps" Target="presProps.xml" /><Relationship Id="rId18" Type="http://schemas.openxmlformats.org/officeDocument/2006/relationships/viewProps" Target="viewProps.xml" /><Relationship Id="rId19" Type="http://schemas.openxmlformats.org/officeDocument/2006/relationships/theme" Target="theme/theme1.xml" /><Relationship Id="rId2" Type="http://schemas.openxmlformats.org/officeDocument/2006/relationships/notesMaster" Target="notesMasters/notesMaster1.xml" /><Relationship Id="rId20" Type="http://schemas.openxmlformats.org/officeDocument/2006/relationships/tableStyles" Target="tableStyles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598D11-5D01-4D6A-A307-35B35407A2A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FAAEFF-156D-49F8-8672-B6D63CAEEC8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10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0.xml" /><Relationship Id="rId2" Type="http://schemas.openxmlformats.org/officeDocument/2006/relationships/notesMaster" Target="../notesMasters/notesMaster1.xml" /></Relationships>
</file>

<file path=ppt/notesSlides/_rels/notesSlide1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1.xml" /><Relationship Id="rId2" Type="http://schemas.openxmlformats.org/officeDocument/2006/relationships/notesMaster" Target="../notesMasters/notesMaster1.xml" /></Relationships>
</file>

<file path=ppt/notesSlides/_rels/notesSlide1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2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_rels/notesSlide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8.xml" /><Relationship Id="rId2" Type="http://schemas.openxmlformats.org/officeDocument/2006/relationships/notesMaster" Target="../notesMasters/notesMaster1.xml" /></Relationships>
</file>

<file path=ppt/notesSlides/_rels/notesSlide9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9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C-reactive protein serum concentrations in women with PCOS and controls.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European Society of Human Reproduction and Embryology.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A8EB92-E1FA-4533-A833-063A3D3E125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9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ET-1 serum concentrations in women with PCOS and controls.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European Society of Human Reproduction and Embryology.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A8EB92-E1FA-4533-A833-063A3D3E1259}" type="slidenum">
              <a:rPr lang="en-US" altLang="en-US" sz="1200"/>
              <a:t>10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10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Advanced glycation end product serum concentrations in women with PCOS and controls.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European Society of Human Reproduction and Embryology.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A8EB92-E1FA-4533-A833-063A3D3E1259}" type="slidenum">
              <a:rPr lang="en-US" altLang="en-US" sz="1200"/>
              <a:t>11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Lipoprotein(a) serum concentrations in women with PCOS and controls.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European Society of Human Reproduction and Embryology.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A8EB92-E1FA-4533-A833-063A3D3E1259}" type="slidenum">
              <a:rPr lang="en-US" altLang="en-US" sz="1200"/>
              <a:t>12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Homocysteine serum concentrations in women with PCOS and controls.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European Society of Human Reproduction and Embryology.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A8EB92-E1FA-4533-A833-063A3D3E1259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TNF-α serum concentrations in women with PCOS and controls.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European Society of Human Reproduction and Embryology.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A8EB92-E1FA-4533-A833-063A3D3E1259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Plasminogen activator inhibitor-1 antigen (a) and activity (b) serum concentrations in women with PCOS and controls.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European Society of Human Reproduction and Embryology.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A8EB92-E1FA-4533-A833-063A3D3E1259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Plasminogen activator inhibitor-1 antigen (a) and activity (b) serum concentrations in women with PCOS and controls.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European Society of Human Reproduction and Embryology.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A8EB92-E1FA-4533-A833-063A3D3E1259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Fibrinogen serum concentrations in women with PCOS and controls.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European Society of Human Reproduction and Embryology.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A8EB92-E1FA-4533-A833-063A3D3E1259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IL-6 serum concentrations in women with PCOS and controls.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European Society of Human Reproduction and Embryology.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A8EB92-E1FA-4533-A833-063A3D3E1259}" type="slidenum">
              <a:rPr lang="en-US" altLang="en-US" sz="1200"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7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VEGF serum concentrations in women with PCOS and controls.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European Society of Human Reproduction and Embryology.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A8EB92-E1FA-4533-A833-063A3D3E1259}" type="slidenum">
              <a:rPr lang="en-US" altLang="en-US" sz="1200"/>
              <a:t>8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8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ADMA serum concentrations in women with PCOS and controls.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European Society of Human Reproduction and Embryology.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A8EB92-E1FA-4533-A833-063A3D3E1259}" type="slidenum">
              <a:rPr lang="en-US" altLang="en-US" sz="1200"/>
              <a:t>9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umupd/dmr02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0.xml" /><Relationship Id="rId3" Type="http://schemas.openxmlformats.org/officeDocument/2006/relationships/hyperlink" Target="https://doi.org/10.1093/humupd/dmr02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11.gif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1.xml" /><Relationship Id="rId3" Type="http://schemas.openxmlformats.org/officeDocument/2006/relationships/hyperlink" Target="https://doi.org/10.1093/humupd/dmr02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12.gif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2.xml" /><Relationship Id="rId3" Type="http://schemas.openxmlformats.org/officeDocument/2006/relationships/hyperlink" Target="https://doi.org/10.1093/humupd/dmr02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13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humupd/dmr02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humupd/dmr02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humupd/dmr02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humupd/dmr02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humupd/dmr02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gif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7.xml" /><Relationship Id="rId3" Type="http://schemas.openxmlformats.org/officeDocument/2006/relationships/hyperlink" Target="https://doi.org/10.1093/humupd/dmr02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8.gif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8.xml" /><Relationship Id="rId3" Type="http://schemas.openxmlformats.org/officeDocument/2006/relationships/hyperlink" Target="https://doi.org/10.1093/humupd/dmr02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9.gif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9.xml" /><Relationship Id="rId3" Type="http://schemas.openxmlformats.org/officeDocument/2006/relationships/hyperlink" Target="https://doi.org/10.1093/humupd/dmr02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10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Reprod Update</a:t>
            </a:r>
            <a:r>
              <a:rPr lang="en-US" altLang="en-US" sz="1000">
                <a:solidFill>
                  <a:srgbClr val="333333"/>
                </a:solidFill>
              </a:rPr>
              <a:t>, Volume 17, Issue 6, November-December 2011, Pages 741–760,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https://doi.org/10.1093/humupd/dmr025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C-reactive protein serum concentrations in women with PCOS and controls.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89200" y="1371600"/>
            <a:ext cx="416389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Reprod Update</a:t>
            </a:r>
            <a:r>
              <a:rPr lang="en-US" altLang="en-US" sz="1000">
                <a:solidFill>
                  <a:srgbClr val="333333"/>
                </a:solidFill>
              </a:rPr>
              <a:t>, Volume 17, Issue 6, November-December 2011, Pages 741–760,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https://doi.org/10.1093/humupd/dmr025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9 </a:t>
            </a:r>
            <a:r>
              <a:rPr lang="en-US" altLang="en-US" b="0"/>
              <a:t>ET-1 serum concentrations in women with PCOS and controls.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0648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1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Reprod Update</a:t>
            </a:r>
            <a:r>
              <a:rPr lang="en-US" altLang="en-US" sz="1000">
                <a:solidFill>
                  <a:srgbClr val="333333"/>
                </a:solidFill>
              </a:rPr>
              <a:t>, Volume 17, Issue 6, November-December 2011, Pages 741–760,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https://doi.org/10.1093/humupd/dmr025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10 </a:t>
            </a:r>
            <a:r>
              <a:rPr lang="en-US" altLang="en-US" b="0"/>
              <a:t>Advanced glycation end product serum concentrations in women with PCOS and controls.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39900" y="1371600"/>
            <a:ext cx="566875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1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Reprod Update</a:t>
            </a:r>
            <a:r>
              <a:rPr lang="en-US" altLang="en-US" sz="1000">
                <a:solidFill>
                  <a:srgbClr val="333333"/>
                </a:solidFill>
              </a:rPr>
              <a:t>, Volume 17, Issue 6, November-December 2011, Pages 741–760,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https://doi.org/10.1093/humupd/dmr025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11 </a:t>
            </a:r>
            <a:r>
              <a:rPr lang="en-US" altLang="en-US" b="0"/>
              <a:t>Lipoprotein(a) serum concentrations in women with PCOS and controls.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8491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Reprod Update</a:t>
            </a:r>
            <a:r>
              <a:rPr lang="en-US" altLang="en-US" sz="1000">
                <a:solidFill>
                  <a:srgbClr val="333333"/>
                </a:solidFill>
              </a:rPr>
              <a:t>, Volume 17, Issue 6, November-December 2011, Pages 741–760,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https://doi.org/10.1093/humupd/dmr025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Homocysteine serum concentrations in women with PCOS and controls.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47900" y="1371600"/>
            <a:ext cx="464783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Reprod Update</a:t>
            </a:r>
            <a:r>
              <a:rPr lang="en-US" altLang="en-US" sz="1000">
                <a:solidFill>
                  <a:srgbClr val="333333"/>
                </a:solidFill>
              </a:rPr>
              <a:t>, Volume 17, Issue 6, November-December 2011, Pages 741–760,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https://doi.org/10.1093/humupd/dmr025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 </a:t>
            </a:r>
            <a:r>
              <a:rPr lang="en-US" altLang="en-US" b="0"/>
              <a:t>TNF-α serum concentrations in women with PCOS and controls.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70100" y="1371600"/>
            <a:ext cx="500354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Reprod Update</a:t>
            </a:r>
            <a:r>
              <a:rPr lang="en-US" altLang="en-US" sz="1000">
                <a:solidFill>
                  <a:srgbClr val="333333"/>
                </a:solidFill>
              </a:rPr>
              <a:t>, Volume 17, Issue 6, November-December 2011, Pages 741–760,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https://doi.org/10.1093/humupd/dmr025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 </a:t>
            </a:r>
            <a:r>
              <a:rPr lang="en-US" altLang="en-US" b="0"/>
              <a:t>Plasminogen activator inhibitor-1 antigen (a) and activity (b) serum concentrations in women with PCOS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19300" y="1371600"/>
            <a:ext cx="510778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Reprod Update</a:t>
            </a:r>
            <a:r>
              <a:rPr lang="en-US" altLang="en-US" sz="1000">
                <a:solidFill>
                  <a:srgbClr val="333333"/>
                </a:solidFill>
              </a:rPr>
              <a:t>, Volume 17, Issue 6, November-December 2011, Pages 741–760,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https://doi.org/10.1093/humupd/dmr025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 </a:t>
            </a:r>
            <a:r>
              <a:rPr lang="en-US" altLang="en-US" b="0"/>
              <a:t>Plasminogen activator inhibitor-1 antigen (a) and activity (b) serum concentrations in women with PCOS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16100" y="1371600"/>
            <a:ext cx="550951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Reprod Update</a:t>
            </a:r>
            <a:r>
              <a:rPr lang="en-US" altLang="en-US" sz="1000">
                <a:solidFill>
                  <a:srgbClr val="333333"/>
                </a:solidFill>
              </a:rPr>
              <a:t>, Volume 17, Issue 6, November-December 2011, Pages 741–760,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https://doi.org/10.1093/humupd/dmr025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 </a:t>
            </a:r>
            <a:r>
              <a:rPr lang="en-US" altLang="en-US" b="0"/>
              <a:t>Fibrinogen serum concentrations in women with PCOS and controls.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39900" y="1371600"/>
            <a:ext cx="566875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Reprod Update</a:t>
            </a:r>
            <a:r>
              <a:rPr lang="en-US" altLang="en-US" sz="1000">
                <a:solidFill>
                  <a:srgbClr val="333333"/>
                </a:solidFill>
              </a:rPr>
              <a:t>, Volume 17, Issue 6, November-December 2011, Pages 741–760,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https://doi.org/10.1093/humupd/dmr025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 </a:t>
            </a:r>
            <a:r>
              <a:rPr lang="en-US" altLang="en-US" b="0"/>
              <a:t>IL-6 serum concentrations in women with PCOS and controls.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12900" y="1371600"/>
            <a:ext cx="592564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Reprod Update</a:t>
            </a:r>
            <a:r>
              <a:rPr lang="en-US" altLang="en-US" sz="1000">
                <a:solidFill>
                  <a:srgbClr val="333333"/>
                </a:solidFill>
              </a:rPr>
              <a:t>, Volume 17, Issue 6, November-December 2011, Pages 741–760,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https://doi.org/10.1093/humupd/dmr025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7 </a:t>
            </a:r>
            <a:r>
              <a:rPr lang="en-US" altLang="en-US" b="0"/>
              <a:t>VEGF serum concentrations in women with PCOS and controls.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2806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Reprod Update</a:t>
            </a:r>
            <a:r>
              <a:rPr lang="en-US" altLang="en-US" sz="1000">
                <a:solidFill>
                  <a:srgbClr val="333333"/>
                </a:solidFill>
              </a:rPr>
              <a:t>, Volume 17, Issue 6, November-December 2011, Pages 741–760,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https://doi.org/10.1093/humupd/dmr025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8 </a:t>
            </a:r>
            <a:r>
              <a:rPr lang="en-US" altLang="en-US" b="0"/>
              <a:t>ADMA serum concentrations in women with PCOS and controls.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01800" y="1371600"/>
            <a:ext cx="573505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36</Paragraphs>
  <Slides>12</Slides>
  <Notes>12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baseType="lpstr" size="13">
      <vt:lpstr>13_Office Theme</vt:lpstr>
      <vt:lpstr>Figure 1 C-reactive protein serum concentrations in women with PCOS and controls.
</vt:lpstr>
      <vt:lpstr>Figure 2 Homocysteine serum concentrations in women with PCOS and controls.
</vt:lpstr>
      <vt:lpstr>Figure 3 TNF-α serum concentrations in women with PCOS and controls.
</vt:lpstr>
      <vt:lpstr>Figure 4 Plasminogen activator inhibitor-1 antigen (a) and activity (b) serum concentrations in women with PCOS and ...</vt:lpstr>
      <vt:lpstr>Figure 4 Plasminogen activator inhibitor-1 antigen (a) and activity (b) serum concentrations in women with PCOS and ...</vt:lpstr>
      <vt:lpstr>Figure 5 Fibrinogen serum concentrations in women with PCOS and controls.
</vt:lpstr>
      <vt:lpstr>Figure 6 IL-6 serum concentrations in women with PCOS and controls.
</vt:lpstr>
      <vt:lpstr>Figure 7 VEGF serum concentrations in women with PCOS and controls.
</vt:lpstr>
      <vt:lpstr>Figure 8 ADMA serum concentrations in women with PCOS and controls.
</vt:lpstr>
      <vt:lpstr>Figure 9 ET-1 serum concentrations in women with PCOS and controls.
</vt:lpstr>
      <vt:lpstr>Figure 10 Advanced glycation end product serum concentrations in women with PCOS and controls.
</vt:lpstr>
      <vt:lpstr>Figure 11 Lipoprotein(a) serum concentrations in women with PCOS and controls.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2024-04-26T22:04:09Z</dcterms:modified>
</cp:coreProperties>
</file>