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9A608-7565-4B9F-AD98-45A03D263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DA805-918B-443F-8F8D-8195E79836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unadjusted association between GA at birth and total behavioural and emotional problem score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C9B16-4948-4019-825A-9D2801F3FB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3, June 2012, Pages 773–781,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unadjusted association between GA at birth and total behavioural and emotional problem score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4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unadjusted association between GA at birth and total behavioural and emotional problem score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2024-04-26T20:57:56Z</dcterms:modified>
</cp:coreProperties>
</file>