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BDBCAD-CD38-4B5F-92F9-BF4D2B490E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97878E-1CA3-45A3-95B2-EF5442AD0D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234B0C-1476-458E-989B-104DE36099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2024-04-26T03:23:51Z</dcterms:modified>
</cp:coreProperties>
</file>