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9FF4F3-2CA5-45A3-83AB-56BD685821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3F596F-AE83-45C7-AF87-46971F9917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Egg production and development of embryos of Physella acuta. A. Number of eggs per snail (mean + SD) produced during 28 d in R1 and R2. B. Embryo mortality and deformations (mean ± SEM) observed during 28 d in R1 and R2. Letters a and b indicate significant differences at P &lt; 0.05. n = 7. Abbreviation: C, control.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Malacological Society of London,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718F9D-C502-4438-BDDA-F0AD30EF25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lus/eyv06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Molluscan Stud</a:t>
            </a:r>
            <a:r>
              <a:rPr lang="en-US" altLang="en-US" sz="1000">
                <a:solidFill>
                  <a:srgbClr val="333333"/>
                </a:solidFill>
              </a:rPr>
              <a:t>, Volume 82, Issue 2, May 2016, Pages 320–327,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https://doi.org/10.1093/mollus/eyv069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Egg production and development of embryos of Physella acuta. A. Number of eggs per snail (mean + SD) produced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Egg production and development of embryos of Physella acuta. A. Number of eggs per snail (mean + SD) produced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2024-04-26T21:50:24Z</dcterms:modified>
</cp:coreProperties>
</file>