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0AE3FC-6896-4F95-BDA7-7CFE29A398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3C4A6B-819F-4949-A86B-5B59B25692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Behavioral performance. Participants' mean efficiency scores in the Movement task and Conceptual task as a function of Conceptual-expectation and Movement-prediction. Error bars represent mean ± standard errors of the mean (SEM).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6A5EC9-8873-452C-931A-4520D0E628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9, September 2015, Pages 2566–2573,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Behavioral performance. Participants' mean efficiency scores in the Movement task and Conceptual task as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Behavioral performance. Participants' mean efficiency scores in the Movement task and Conceptual task as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2024-04-26T16:09:42Z</dcterms:modified>
</cp:coreProperties>
</file>