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F8984-E96C-45BD-ABFB-66420CC2C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FDCF0-4194-413C-8FE6-6020B87F72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Activations during mental calculation and related control tasks. The results from statistical parametric mapping in five subjects were rendered onto the lateral and medial surfaces of a standard anatomical (T1-weighted) reference brain template. The activations show brain areas more active during experimental conditions A–E (cf. Fig. 1) than during ensuing result matching. For spatial coordinates see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9F7F-D11D-4C35-B43F-65EF41729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4.3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4, April 2001, Pages 350–359,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https://doi.org/10.1093/cercor/11.4.350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Activations during mental calculation and related control tasks. The results from statistical parametric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Activations during mental calculation and related control tasks. The results from statistical parametric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2024-04-27T03:21:55Z</dcterms:modified>
</cp:coreProperties>
</file>