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796A1F-CB1E-4631-98BF-DFEB104E0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EA5347-9287-4B52-B3CF-F659118A07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of trigger-delay effect for the close–close (a), the open–close (b), and the open–open (c) movement. MEPs collected from the OP and the FDI were modulated by the degree of the shown finger aperture–closure. C-10, contact-minus-10 trials; C-5, contact-minus-5; C 0, contact-0 trials. Asterisk indicates a statistically significant effect of trigger delay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94CDD-C3C3-42E1-8EEC-26FEDD3F749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710–716, </a:t>
            </a:r>
            <a:r>
              <a:rPr lang="en-US" altLang="en-US" sz="1000">
                <a:solidFill>
                  <a:srgbClr val="333333"/>
                </a:solidFill>
                <a:hlinkClick r:id="rId3"/>
              </a:rPr>
              <a:t>https://doi.org/10.1093/cercor/bhr157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of trigger-delay effect for the close–close (a), the open–close (b), and the open–open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Representation of trigger-delay effect for the close–close (a), the open–close (b), and the open–open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2024-04-26T10:15:51Z</dcterms:modified>
</cp:coreProperties>
</file>