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0DC57-CEC1-47FB-AB93-3691694BB9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4999F9-0BFD-4DA7-B449-1048CE49CD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724B7-0719-4DC1-BF22-F07F28F1B1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2024-04-26T15:47:23Z</dcterms:modified>
</cp:coreProperties>
</file>