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321361-E194-4219-A5C9-921721E08B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554FE6-1296-432C-9CA7-C8D46CD3FF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Glutamine synthetase (GS) immunohistochemical staining in the mouse barrel cortex at postnatal day 10. Individual barrels fields are parceled by immunopositive GS reactivity (A) which is associated with astrocytes and their processes. Few GS-positive astrocytes arborize the septa (B). Scale bar: A, 400 μm; B,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AA0748-F8BB-43A6-99F5-8F640F379F2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0.11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10, October 2003, Pages 1110–1121, </a:t>
            </a:r>
            <a:r>
              <a:rPr lang="en-US" altLang="en-US" sz="1000">
                <a:solidFill>
                  <a:srgbClr val="333333"/>
                </a:solidFill>
                <a:hlinkClick r:id="rId3"/>
              </a:rPr>
              <a:t>https://doi.org/10.1093/cercor/13.10.1110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Glutamine synthetase (GS) immunohistochemical staining in the mouse barrel cortex at postnatal day 10.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Glutamine synthetase (GS) immunohistochemical staining in the mouse barrel cortex at postnatal day 10.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2024-04-26T07:28:33Z</dcterms:modified>
</cp:coreProperties>
</file>