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E09A25-0091-48C7-9BE3-B24EB57543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3B3144-0C6C-4BCA-8426-82E2B2A147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Antero-posterior fluoroscopic view of a sacroiliac joint arthrogram showing contrast medium contained within the joint.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Academy of Pain Medicine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B85044-0DAC-457B-86DC-82C65EA9456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26-4637.2008.00517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9, Issue 7, October 2008, Pages 844–850,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https://doi.org/10.1111/j.1526-4637.2008.00517.x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Antero-posterior fluoroscopic view of a sacroiliac joint arthrogram showing contrast medium contained within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Antero-posterior fluoroscopic view of a sacroiliac joint arthrogram showing contrast medium contained within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2024-04-27T04:46:38Z</dcterms:modified>
</cp:coreProperties>
</file>