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83889-F518-4898-BDCF-DC4963975A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BDC2D-FD8C-4F85-97D7-722DCAF3C2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Document 5 of protocol.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European Association for Cardio-Thoracic Surgery.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40987-C4A5-4EC3-BCF1-80AC5C5AC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510/icvts.2011.2722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13, Issue 6, December 2011, Pages 557–565,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https://doi.org/10.1510/icvts.2011.272211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Document 5 of protocol.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Document 5 of protocol.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2024-04-26T16:50:36Z</dcterms:modified>
</cp:coreProperties>
</file>