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0E4C70-7ADA-4BE3-94F2-94409A3582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1BB3B6-4443-4DA4-9497-A19937AC29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Inorganic nitrogen, b) total nitrogen, c) carbon to nitrogen ratio, and d) total phosphorus in soil sampled at the soil surface (0–10 cm), intermediate depth (30–40 cm), and mean depth of burrows (50–90 cm) at vizcacha burrow systems and at increasing distances from the burrows. Data are means ± 1 SE, n = 3 colonies.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7590B9-F61B-4418-A29C-C6F79483BD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7-MAMM-A-025R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3, 5 June 2008, Pages 700–711, </a:t>
            </a:r>
            <a:r>
              <a:rPr lang="en-US" altLang="en-US" sz="1000">
                <a:solidFill>
                  <a:srgbClr val="333333"/>
                </a:solidFill>
                <a:hlinkClick r:id="rId3"/>
              </a:rPr>
              <a:t>https://doi.org/10.1644/07-MAMM-A-025R1.1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Inorganic nitrogen, b) total nitrogen, c) carbon to nitrogen ratio, and d) total phosphorus in soil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a) Inorganic nitrogen, b) total nitrogen, c) carbon to nitrogen ratio, and d) total phosphorus in soil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2024-04-26T04:50:40Z</dcterms:modified>
</cp:coreProperties>
</file>