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8BB0B4-B9A7-4F02-804F-61043C10DD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C8CB41-65CD-48F9-8454-32322CA639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5F7868-6BB9-4CCA-A2A6-2FFA1F4B5B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2024-04-27T00:13:02Z</dcterms:modified>
</cp:coreProperties>
</file>