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FEF35-16C3-45A4-B39A-8EA6B9523E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E4DA8-6237-4401-B853-EED9BDBD01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Population evaluated in the study. LAMP2, lysosome-associated membrane protein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A50011-5397-4F64-9F85-17394628EB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5, March 2012, Pages 649–656,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Population evaluated in the study. LAMP2, lysosome-associated membrane protein 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Population evaluated in the study. LAMP2, lysosome-associated membrane protein 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2024-04-27T00:46:43Z</dcterms:modified>
</cp:coreProperties>
</file>