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3A79B-F9F9-4570-95F9-94632FC36E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47209C-4DEA-48CD-A4BE-266F721A0A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0A0A9-7266-4559-B49A-FFA22B3C02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2024-04-27T02:30:22Z</dcterms:modified>
</cp:coreProperties>
</file>