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6469F-6E43-4584-A41B-7EFA6F8E50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F0F7F-384E-4578-B043-A3866DF471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90973-2380-41E4-B99D-8E49776BAD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2024-04-26T15:03:19Z</dcterms:modified>
</cp:coreProperties>
</file>