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5538F1-05C2-4D59-91AE-ECE6503E32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DAAE13-D88D-4D44-89A6-AB0B6DAACF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AChE-S and AChE-R expressing cell clusters in ventricular zone include cells in all phases of the cell cycle but not post-mitotic neurons. (A) AChE-R and AChE-S gene expression (red) in cell clusters, one of each is marked by a white border line. BrdU immunofluorescence (green) in the ventricular zone (VZ) at E14 following a 2 h BrdU pulse injection. Gaps of non-expressing cells are marked by asterisks. AChE-expressing clusters (arrowheads) include BrdU-positive and negative nuclei. Basal polar AChE expression is observed in cells near mitosis (arrows, inset). (B) AChE-R labeled clusters in the VZ are TUJ1-negative. TUJ1-positive cells in the VZ at E15 (arrowheads) are located between the AChE-R clusters. Note the horizontal orientation of TUJ1 positive cells in the subventricular zone (SVZ), which are apparently tangentially migrating neurons.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4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4471D2-133C-42EE-8A51-3B2162BD81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4, April 2005, Pages 419–430,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AChE-S and AChE-R expressing cell clusters in ventricular zone include cells in all phases of the cell cycle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AChE-S and AChE-R expressing cell clusters in ventricular zone include cells in all phases of the cell cycle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2024-09-20T14:22:52Z</dcterms:modified>
</cp:coreProperties>
</file>