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8FB31-2AF7-45DF-A499-D051CAB3DC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0F2BFF-E017-4215-92D8-C7C89DC866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F1A3B-D6A6-4184-8F74-E6D5721B78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2024-04-26T03:01:47Z</dcterms:modified>
</cp:coreProperties>
</file>