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1A386-0622-4CA4-8870-A672B12C12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B888E0-5D60-454E-A88E-9B13410A1F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Homogeneity pediatric brain tumor gene expression profiles. The numbers of conserved signature genes that were over- and underexpressed in radiation-induced glioblastoma (RIG), glioblastoma (GBM), pilocytic astrocytoma (PA), ependymoma (EPN), medulloblastoma (MED), and atypical teratoid/rhabdoid tumor (AT/RT) were measured. The number of signature genes correlates inversely with variability of gene expression profiles, or heterogeneity, for a given tumor.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943F6-654E-46DE-9485-9F365BCF89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2571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8, August 2007, Pages 740–749,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https://doi.org/10.1097/nen.0b013e3181257190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Homogeneity pediatric brain tumor gene expression profiles. The numbers of conserved signature genes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Homogeneity pediatric brain tumor gene expression profiles. The numbers of conserved signature genes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2024-04-26T03:23:22Z</dcterms:modified>
</cp:coreProperties>
</file>