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890094-5D36-4308-A7AF-513A03D191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C4301F-78E1-465A-AE05-D6AB0BFBAD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 averages of the stimulus-locked ERP waveforms at parietal electrodes for younger adults (left panel) and older adults (right panel) separately for FR (upper panel) and FL (lower panel) conditions. ERPs are shown as a function of interaural intensity difference: RE &gt; LE (solid line) and LE &gt; RE (dashed line). Insets indicate mean ERP amplitude separately for each age group across high and low attentional control demand conditions in FR and FL conditions. Error bars indicate 1 SE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32AC5-802A-4A6F-9293-F2970A0D95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249–260,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Grand averages of the stimulus-locked ERP waveforms at parietal electrodes for younger adults (left panel)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Grand averages of the stimulus-locked ERP waveforms at parietal electrodes for younger adults (left panel)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2024-04-26T03:06:17Z</dcterms:modified>
</cp:coreProperties>
</file>