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AFE541-684E-4D1A-B050-2F5EFF8393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8DD75-43B9-4DDC-A851-ED6436CA73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the three basic behavioral mechanisms controlling the timing of protandrous spring arrival: (A) Males (solid arrow) and females (dashed arrow) migrate from common wintering latitude but at different speeds. (B) Males and females segregate spatially during autumnal (postbreeding) migration, which leads to differential arrival in spring. (C) Males initiate spring (prebreeding) migration earlier than do females.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5EB28E-3670-4C63-B94F-F9104FA830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p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5, November 2009, Pages 493–506, </a:t>
            </a:r>
            <a:r>
              <a:rPr lang="en-US" altLang="en-US" sz="1000">
                <a:solidFill>
                  <a:srgbClr val="333333"/>
                </a:solidFill>
                <a:hlinkClick r:id="rId3"/>
              </a:rPr>
              <a:t>https://doi.org/10.1093/icb/icp029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the three basic behavioral mechanisms controlling the timing of protandrous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Schematic representation of the three basic behavioral mechanisms controlling the timing of protandrous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2024-04-26T03:23:35Z</dcterms:modified>
</cp:coreProperties>
</file>