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47FC92-4297-40BA-B24C-7EFF54BE54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1626BE-537B-4893-B5A6-B865BC5E9E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BA74D4-3A0A-4657-85A1-BFC7147F3B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2024-04-26T07:27:48Z</dcterms:modified>
</cp:coreProperties>
</file>