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D7D915-A9FD-4BBD-AC88-AD4806450B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7DCE39-505C-406B-A151-39866B9580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glycine-rich domain protein sequence alignment of TDP-43 and hnRNP-A1 is shown with amino acid numbering (top) corresponding to the TDP-43 amino acid number. Identical and similar amino acid residues are boxed and colored in orange and grey, respectively. Glycines are highlighted in red and the arrows indicate missense mutations in TDP-43 with their corresponding amino acid change.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46E44-F7B8-4D7F-A4C6-B9869EDB072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Immunohistochemical staining of TDP-43 in spinal cord motor neurons from control subject (left), a sporadic ALS patient (middle) and a fALS patient harboring the G298S mutation (right) illustrate that TDP-43 pathology in ALS cases with and without a TARDBP missense mutation is indistinguishable.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46E44-F7B8-4D7F-A4C6-B9869EDB072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3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R2, 15 October 2009, Pages R156–R162, </a:t>
            </a:r>
            <a:r>
              <a:rPr lang="en-US" altLang="en-US" sz="1000">
                <a:solidFill>
                  <a:srgbClr val="333333"/>
                </a:solidFill>
                <a:hlinkClick r:id="rId3"/>
              </a:rPr>
              <a:t>https://doi.org/10.1093/hmg/ddp303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glycine-rich domain protein sequence alignment of TDP-43 and hnRNP-A1 is shown with amino acid numbering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170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R2, 15 October 2009, Pages R156–R162, </a:t>
            </a:r>
            <a:r>
              <a:rPr lang="en-US" altLang="en-US" sz="1000">
                <a:solidFill>
                  <a:srgbClr val="333333"/>
                </a:solidFill>
                <a:hlinkClick r:id="rId3"/>
              </a:rPr>
              <a:t>https://doi.org/10.1093/hmg/ddp303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Immunohistochemical staining of TDP-43 in spinal cord motor neurons from control subject (left), a sporadic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781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glycine-rich domain protein sequence alignment of TDP-43 and hnRNP-A1 is shown with amino acid numbering ...</vt:lpstr>
      <vt:lpstr>Figure 2. Immunohistochemical staining of TDP-43 in spinal cord motor neurons from control subject (left), a sporadic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2024-04-26T08:13:22Z</dcterms:modified>
</cp:coreProperties>
</file>