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1249EB-8B47-4848-B174-CF6FB3F352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140A60-FAEC-4AC1-9BCD-831B28BC373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current workflow of single-cell genomic methods in genetics, epigenetics and transcriptomics, and emerging combined multi-omic technologies from the same single cell. A typical workflow starts with single cell capture through either traditional FACS, microfluidics capture or microdroplets. Then DNA or RNA is prepared for sequencing by different protocols based on the aims of the study and the area of interest (genetics, epigenetics or transcriptomics). Computational analyses are used later on to extract interesting biological information. Recent emerging technologies allow combined genetics-transcriptomics and epigenetics-transcriptomics investigation from the same cell.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B2111A-D443-4D6D-838A-7E9CB3850F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9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R2, 1 October 2016, Pages R141–R148, </a:t>
            </a:r>
            <a:r>
              <a:rPr lang="en-US" altLang="en-US" sz="1000">
                <a:solidFill>
                  <a:srgbClr val="333333"/>
                </a:solidFill>
                <a:hlinkClick r:id="rId3"/>
              </a:rPr>
              <a:t>https://doi.org/10.1093/hmg/ddw192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current workflow of single-cell genomic methods in genetics, epigenetics and transcriptomics,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current workflow of single-cell genomic methods in genetics, epigenetics and transcriptomics,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2024-04-26T11:19:06Z</dcterms:modified>
</cp:coreProperties>
</file>