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A2BACF-CEBB-4EEE-84AC-D403984750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2CEE9-5F82-4B5F-BD83-DE5BDC7094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effect of PD168077 on sAP frequency was mediated by D4R activation. (A,D) The time course of sAP frequency showing the lack of effect of PD168077 (40 μm) in PFC pyramidal neurons (A) and PV+ interneurons (D) from D4R KO mice. (B,E) Representative traces of sAP at different time points (denoted by a–c) in plots A and D. Scale bars: 20 mV, 1 s. (C,F) Bar graph summary of percentage change of sAP frequency by PD168077 in PFC pyramidal neurons (C) and PV+ interneurons (F) from WT vs., D4R KO mice, as well as the effect of PD168077 in the presence of D4 antagonist L745870 (20 μm) in WT mice.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9C572-87F2-4FB4-A939-EBBB898427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180–191, </a:t>
            </a:r>
            <a:r>
              <a:rPr lang="en-US" altLang="en-US" sz="1000">
                <a:solidFill>
                  <a:srgbClr val="333333"/>
                </a:solidFill>
                <a:hlinkClick r:id="rId3"/>
              </a:rPr>
              <a:t>https://doi.org/10.1093/cercor/bhu190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effect of PD168077 on sAP frequency was mediated by D</a:t>
            </a:r>
            <a:r>
              <a:rPr lang="en-US" altLang="en-US" b="0" baseline="-25000"/>
              <a:t>4</a:t>
            </a:r>
            <a:r>
              <a:rPr lang="en-US" altLang="en-US" b="0"/>
              <a:t>R activation. (A,D) The time course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effect of PD168077 on sAP frequency was mediated by D4R activation. (A,D) The time course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2024-04-26T17:03:25Z</dcterms:modified>
</cp:coreProperties>
</file>