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99E46B-238D-4877-81E7-75631D0755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2E8F9F-1C96-4E2B-8EEA-8FA792CC820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Activity of a single prefrontal neuron, trials grouped according to which object appeared as the first object. This cell shows selective activity for the first object during both the 1-object and 2-object delay periods, but the preferred object has changed between these 2 epochs. (B) Normalized response of this neuron to the first object during both the first cue period and the 1-object delay period. The similarity of the 2 curves shows that this neuron maintains its object preference during the 1-object delay. (C) Normalized response of this neuron to the first object during both the first cue period and the 2-object delay period. The curves do not look the same, indicating that this neuron has changed its preferred first object. (D) Activity of the same neuron, now grouped according to which object appeared as the second object.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B0808C-08D1-4AAE-9938-F0286D1A9E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i41–i50, </a:t>
            </a:r>
            <a:r>
              <a:rPr lang="en-US" altLang="en-US" sz="1000">
                <a:solidFill>
                  <a:srgbClr val="333333"/>
                </a:solidFill>
                <a:hlinkClick r:id="rId3"/>
              </a:rPr>
              <a:t>https://doi.org/10.1093/cercor/bhm070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Activity of a single prefrontal neuron, trials grouped according to which object appeared as the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Activity of a single prefrontal neuron, trials grouped according to which object appeared as the first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2024-04-27T03:21:27Z</dcterms:modified>
</cp:coreProperties>
</file>