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C9D09E-8E73-4F8F-8392-0A216F8DF9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72FFA2-1DBB-4668-8ED4-1AAC3F828C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14. </a:t>
            </a:r>
            <a:r>
              <a:rPr lang="en-US" altLang="en-US">
                <a:latin typeface="Arial" pitchFamily="34" charset="0"/>
                <a:ea typeface="Arial" pitchFamily="34" charset="0"/>
              </a:rPr>
              <a:t>As for Figs 12 and 13, illustrating the text discussion of the causes for the compositional differences between liquids saturated with intermediate plagioclase. The anomalous position of the liquids from N55 (An66) and M14 (An67) is apparent and these liquids are not in equilibrium with olivine but lie on Opx + Cpx + Plag + Sp + Liq cotectics (see text). Symbols as in Fig.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7AE22-FECE-46DA-9461-3C97055278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logy/egq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51, Issue 11, November 2010, Pages 2349–2376, </a:t>
            </a:r>
            <a:r>
              <a:rPr lang="en-US" altLang="en-US" sz="1000">
                <a:solidFill>
                  <a:srgbClr val="333333"/>
                </a:solidFill>
                <a:hlinkClick r:id="rId3"/>
              </a:rPr>
              <a:t>https://doi.org/10.1093/petrology/egq060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14. </a:t>
            </a:r>
            <a:r>
              <a:rPr lang="en-US" altLang="en-US" b="0"/>
              <a:t>As for Figs 12 and 13, illustrating the text discussion of the causes for the compositional differences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14. As for Figs 12 and 13, illustrating the text discussion of the causes for the compositional differences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2024-04-26T10:35:56Z</dcterms:modified>
</cp:coreProperties>
</file>