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B58D7-53AD-40C5-B61E-1202C8A12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E1B76-09B3-4BC3-877B-239E332C62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17498-D36B-4263-981C-E13B8FF1CC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2024-04-26T11:19:38Z</dcterms:modified>
</cp:coreProperties>
</file>