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34A37-9D4C-4B5F-BCF5-34CFAA6CCE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7ED84-158B-458B-9F0F-6FB0476827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6D914-9227-413E-A08E-218F474AFF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2024-04-26T19:37:24Z</dcterms:modified>
</cp:coreProperties>
</file>