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FD7ED-18C6-43D9-B3C8-7E2AF4BD15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54213-06CA-43AD-BBA8-D1AA5A64F5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 between pressure–volume loop and strain rate indices. SRE and SRIVR correlate with relaxation index τ (A); E/SRE and E/SRIVR with end-diastolic pressure, LVEDP(B), and LV stiffness constant β (C) (r, correlation coefficient; P, significance level).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FE4CE-864D-4626-9CBE-7AA5E4AC77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q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9, October 2010, Pages 743–751,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https://doi.org/10.1093/ejechocard/jeq060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Linear regression between pressure–volume loop and strain rate indices. SR</a:t>
            </a:r>
            <a:r>
              <a:rPr lang="en-US" altLang="en-US" b="0" baseline="-25000"/>
              <a:t>E</a:t>
            </a:r>
            <a:r>
              <a:rPr lang="en-US" altLang="en-US" b="0"/>
              <a:t> and SR</a:t>
            </a:r>
            <a:r>
              <a:rPr lang="en-US" altLang="en-US" b="0" baseline="-25000"/>
              <a:t>IVR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Linear regression between pressure–volume loop and strain rate indices. SRE and SRIVR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2024-04-26T09:02:44Z</dcterms:modified>
</cp:coreProperties>
</file>