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6A44F8-6487-43B7-B1D3-ED377EA4E4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E64E4C-D61D-4730-A30E-7B90824DE7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analysis of cardiac survival in patients with chronic total occlusion (CTO)–percutaneous coronary intervention (PCI) success when compared to patients with CTO–PCI failure.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FD9A29-AE17-4035-A377-14B46626A1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analysis of cardiac survival in patients with complete revascularization when compared to patients with incomplete revascularization.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FD9A29-AE17-4035-A377-14B46626A13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n3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n3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29, Issue 19, October 2008, Pages 2336–2342,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https://doi.org/10.1093/eurheartj/ehn357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Kaplan–Meier analysis of cardiac survival in patients with chronic total occlusion (CTO)–percutaneous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8191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29, Issue 19, October 2008, Pages 2336–2342,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https://doi.org/10.1093/eurheartj/ehn357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Kaplan–Meier analysis of cardiac survival in patients with complete revascularization when compared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1690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 Kaplan–Meier analysis of cardiac survival in patients with chronic total occlusion (CTO)–percutaneous ...</vt:lpstr>
      <vt:lpstr>Figure 2 Kaplan–Meier analysis of cardiac survival in patients with complete revascularization when compared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2024-04-26T11:00:04Z</dcterms:modified>
</cp:coreProperties>
</file>