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0569B94-0784-4265-9EE7-7F59861DC25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347DDDB-B4FA-43FB-A369-0E5B1243057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Group mean laterality indices (square symbols) for the transient gamma-band response, the P1m, N1m, SF and ASSR obtained with monaural left and right ear stimulation and binaural stimulation. The error bars denote the bootstrapped 95% CIs for the mean.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2005. Published by Oxford University Press. All rights reserved. For permissions, please e-mail: journals.permissions@oupjournals.org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1F20B66-C775-4A7B-BF2B-90E05E5063C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i07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15, Issue 12, December 2005, Pages 2029–2039,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https://doi.org/10.1093/cercor/bhi078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Group mean laterality indices (square symbols) for the transient gamma-band response, the P1m, N1m, SF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Group mean laterality indices (square symbols) for the transient gamma-band response, the P1m, N1m, SF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2024-04-26T19:10:13Z</dcterms:modified>
</cp:coreProperties>
</file>