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CFE922-C90B-4CDC-A769-AA795F0631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93F499-AF81-4FF7-B0D0-946D9FF4EC3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Major anatomical divisions of posterior parietal cortex in an individual subject. For purposes of localizing activations in individual subjects, boundaries between SPL (green), SMG (yellow) and ANG (purple) were determined on the basis of anatomical landmarks in each subjects' high-resolution, T1-weighted, anatomical MRI scan. This is necessary due to often substantial variations in cortical topography amongst subjects. Placement of borders between parietal and temporal and occipital lobes was based on Duvernoy (1991). Major sulci are drawn in 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0F3057-CB84-4B26-AABC-1AE703E39C3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681–695, </a:t>
            </a:r>
            <a:r>
              <a:rPr lang="en-US" altLang="en-US" sz="1000">
                <a:solidFill>
                  <a:srgbClr val="333333"/>
                </a:solidFill>
                <a:hlinkClick r:id="rId3"/>
              </a:rPr>
              <a:t>https://doi.org/10.1093/cercor/bhh169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Major anatomical divisions of posterior parietal cortex in an individual subject. For purposes of localizing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Major anatomical divisions of posterior parietal cortex in an individual subject. For purposes of localizing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2024-09-19T03:35:41Z</dcterms:modified>
</cp:coreProperties>
</file>