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E81B2-9335-43AD-84C6-A3EE01A62F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DAA40-0BEE-4F15-B3D2-39F2134EE7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Stroke subtypes.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71142-DF09-46AB-98C8-D6AEE660E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2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35, 14 September 2013, Pages 2723–2724,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https://doi.org/10.1093/eurheartj/eht242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Stroke subtypes.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825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Stroke subtypes.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2024-04-26T13:55:33Z</dcterms:modified>
</cp:coreProperties>
</file>