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DE4BC-5D8D-4B60-81C9-B32899FF1C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1E19A-0038-41E9-AA50-FD6D46C0DF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Raman spectra of haematite. In the spectrum of the synthetic sample the haematite bands are clearly visible although very low laser power was used (0.01 mW, 20 min). The additional bands between 600 and 1200 cm−1 might be caused by impurities. The spectrum of the natural haematite (rustrel rouge; 0.01 mW, 15 min) shows a maghemite band around 670 cm−1 in addition to the haematite bands.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D71C08-9F02-4020-8AD1-9D6F4241A6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9.0412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177, Issue 3, June 2009, Pages 941–948, </a:t>
            </a:r>
            <a:r>
              <a:rPr lang="en-US" altLang="en-US" sz="1000">
                <a:solidFill>
                  <a:srgbClr val="333333"/>
                </a:solidFill>
                <a:hlinkClick r:id="rId3"/>
              </a:rPr>
              <a:t>https://doi.org/10.1111/j.1365-246X.2009.04122.x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Raman spectra of haematite. In the spectrum of the synthetic sample the haematite bands are clearly visible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Raman spectra of haematite. In the spectrum of the synthetic sample the haematite bands are clearly visible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2024-04-26T17:36:08Z</dcterms:modified>
</cp:coreProperties>
</file>