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D84F90-D142-418D-B025-F61F48E239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15C531-0A71-4840-87E7-66B7EF1B48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Both anodal and cathodal tDCS-induced plasticity is abolished by 0.3 mg varenicline. Anodal tDCS-induced excitatory plasticity is abolished and cathodal tDCS-induced inhibitory plasticity is preserved by 1.0 mg varenicline. 0.1 mg varenicline has no impact on stimulation-induced plasticity. Medium and high doses of varenicline abolished PAS10-induced inhibitory plasticity. Varenicline at any doses did not have an impact on PAS25-induced excitability enhancement. Each column represents the mean of baseline-normalized MEP ± SEM amplitudes until 30 min after stimulation; asterisks indicate significant differences between drug and placebo conditions (Student's t-test, two-tailed, paired samples, 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6E092F-0030-4EFB-A182-7D7533D1B6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9, September 2015, Pages 3249–3259,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Both anodal and cathodal tDCS-induced plasticity is abolished by 0.3 mg varenicline. Anodal tDCS-induced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Both anodal and cathodal tDCS-induced plasticity is abolished by 0.3 mg varenicline. Anodal tDCS-induced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2024-04-26T12:56:13Z</dcterms:modified>
</cp:coreProperties>
</file>